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  <p:sldMasterId id="2147483656" r:id="rId2"/>
    <p:sldMasterId id="2147483650" r:id="rId3"/>
    <p:sldMasterId id="2147483662" r:id="rId4"/>
    <p:sldMasterId id="2147483654" r:id="rId5"/>
    <p:sldMasterId id="2147483658" r:id="rId6"/>
    <p:sldMasterId id="2147483660" r:id="rId7"/>
    <p:sldMasterId id="2147483652" r:id="rId8"/>
  </p:sldMasterIdLst>
  <p:notesMasterIdLst>
    <p:notesMasterId r:id="rId34"/>
  </p:notesMasterIdLst>
  <p:sldIdLst>
    <p:sldId id="266" r:id="rId9"/>
    <p:sldId id="260" r:id="rId10"/>
    <p:sldId id="262" r:id="rId11"/>
    <p:sldId id="290" r:id="rId12"/>
    <p:sldId id="259" r:id="rId13"/>
    <p:sldId id="261" r:id="rId14"/>
    <p:sldId id="270" r:id="rId15"/>
    <p:sldId id="279" r:id="rId16"/>
    <p:sldId id="271" r:id="rId17"/>
    <p:sldId id="275" r:id="rId18"/>
    <p:sldId id="276" r:id="rId19"/>
    <p:sldId id="277" r:id="rId20"/>
    <p:sldId id="278" r:id="rId21"/>
    <p:sldId id="287" r:id="rId22"/>
    <p:sldId id="289" r:id="rId23"/>
    <p:sldId id="284" r:id="rId24"/>
    <p:sldId id="285" r:id="rId25"/>
    <p:sldId id="286" r:id="rId26"/>
    <p:sldId id="272" r:id="rId27"/>
    <p:sldId id="280" r:id="rId28"/>
    <p:sldId id="282" r:id="rId29"/>
    <p:sldId id="283" r:id="rId30"/>
    <p:sldId id="264" r:id="rId31"/>
    <p:sldId id="273" r:id="rId32"/>
    <p:sldId id="274" r:id="rId33"/>
  </p:sldIdLst>
  <p:sldSz cx="9144000" cy="5143500" type="screen16x9"/>
  <p:notesSz cx="6858000" cy="9144000"/>
  <p:embeddedFontLst>
    <p:embeddedFont>
      <p:font typeface="서울남산체 M" panose="02020603020101020101" pitchFamily="18" charset="-127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나눔바른펜" panose="020B0503000000000000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elim Jin" initials="HJ" lastIdx="1" clrIdx="0">
    <p:extLst>
      <p:ext uri="{19B8F6BF-5375-455C-9EA6-DF929625EA0E}">
        <p15:presenceInfo xmlns:p15="http://schemas.microsoft.com/office/powerpoint/2012/main" userId="41afe0221a3971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6" autoAdjust="0"/>
  </p:normalViewPr>
  <p:slideViewPr>
    <p:cSldViewPr>
      <p:cViewPr varScale="1">
        <p:scale>
          <a:sx n="83" d="100"/>
          <a:sy n="83" d="100"/>
        </p:scale>
        <p:origin x="62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2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1.fntdata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52FB-3406-46CF-967B-0779B28CA549}" type="datetimeFigureOut">
              <a:rPr lang="ko-KR" altLang="en-US" smtClean="0"/>
              <a:t>2017-12-22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A7DFC-01CB-40EE-9930-C2B572789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6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A7DFC-01CB-40EE-9930-C2B5727893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2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안드로이드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A7DFC-01CB-40EE-9930-C2B5727893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5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 묻은 휴지를 가까이 갖다 대어 수분을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A7DFC-01CB-40EE-9930-C2B5727893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19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7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44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81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20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45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7381" y="3295453"/>
            <a:ext cx="2989238" cy="18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7381" y="3295453"/>
            <a:ext cx="2989238" cy="18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7381" y="3295453"/>
            <a:ext cx="2989238" cy="1855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7381" y="3295453"/>
            <a:ext cx="2989238" cy="1855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1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94288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1960" y="4704106"/>
            <a:ext cx="720080" cy="4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49747" y="4835888"/>
            <a:ext cx="504056" cy="3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23528" y="0"/>
            <a:ext cx="308606" cy="432048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49747" y="4835888"/>
            <a:ext cx="504056" cy="3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&#54812;&#47548;\AppData\Roaming\PolarisOffice\ETemp\9776_2144592\poclip1\02\clipimg1005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&#54812;&#47548;\AppData\Roaming\PolarisOffice\ETemp\9776_2144592\poclip1\02\clipimg1005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38638" y="1568172"/>
            <a:ext cx="46667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</a:t>
            </a:r>
            <a:r>
              <a:rPr lang="en-US" altLang="ko-KR" sz="6600" spc="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OME IoT</a:t>
            </a:r>
            <a:endParaRPr lang="ko-KR" altLang="en-US" sz="6600" spc="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0032" y="3982730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lain" startAt="2016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12016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박유진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201610029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진혜림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82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98F5B-587D-4EF7-B8A8-76C7B1C51930}"/>
              </a:ext>
            </a:extLst>
          </p:cNvPr>
          <p:cNvSpPr txBox="1"/>
          <p:nvPr/>
        </p:nvSpPr>
        <p:spPr>
          <a:xfrm>
            <a:off x="467544" y="1059582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원격 선풍기 기술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500ACA-AC6F-460A-AAF4-0C237A5DF598}"/>
              </a:ext>
            </a:extLst>
          </p:cNvPr>
          <p:cNvSpPr/>
          <p:nvPr/>
        </p:nvSpPr>
        <p:spPr>
          <a:xfrm>
            <a:off x="467544" y="1829203"/>
            <a:ext cx="655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프로펠러 센서를 이용해서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ON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을 누르면 선풍기가 켜지고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OFF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누르면 꺼진다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58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98F5B-587D-4EF7-B8A8-76C7B1C51930}"/>
              </a:ext>
            </a:extLst>
          </p:cNvPr>
          <p:cNvSpPr txBox="1"/>
          <p:nvPr/>
        </p:nvSpPr>
        <p:spPr>
          <a:xfrm>
            <a:off x="467544" y="1059582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온도 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3DFE7-0DF8-43CF-9FE6-24189AB6883B}"/>
              </a:ext>
            </a:extLst>
          </p:cNvPr>
          <p:cNvSpPr/>
          <p:nvPr/>
        </p:nvSpPr>
        <p:spPr>
          <a:xfrm>
            <a:off x="467544" y="1829203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온도 센서를 이용해서 현재의 온도를 알려준다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05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98F5B-587D-4EF7-B8A8-76C7B1C51930}"/>
              </a:ext>
            </a:extLst>
          </p:cNvPr>
          <p:cNvSpPr txBox="1"/>
          <p:nvPr/>
        </p:nvSpPr>
        <p:spPr>
          <a:xfrm>
            <a:off x="467544" y="1059582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수위 정보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818D42-51DF-4423-8D2B-1906B0A9A61C}"/>
              </a:ext>
            </a:extLst>
          </p:cNvPr>
          <p:cNvSpPr/>
          <p:nvPr/>
        </p:nvSpPr>
        <p:spPr>
          <a:xfrm>
            <a:off x="467544" y="1829203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수위 센서를 이용해서 물이 바닥에 차는 것이 감지되면 알림이 간다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70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98F5B-587D-4EF7-B8A8-76C7B1C51930}"/>
              </a:ext>
            </a:extLst>
          </p:cNvPr>
          <p:cNvSpPr txBox="1"/>
          <p:nvPr/>
        </p:nvSpPr>
        <p:spPr>
          <a:xfrm>
            <a:off x="467544" y="1059582"/>
            <a:ext cx="328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5.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원격 전등 </a:t>
            </a:r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on/off 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</a:t>
            </a:r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endParaRPr lang="ko-KR" altLang="en-US" sz="2400" dirty="0">
              <a:solidFill>
                <a:srgbClr val="FFC22B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AA9ACB-9A5C-478C-A810-0B859F019D60}"/>
              </a:ext>
            </a:extLst>
          </p:cNvPr>
          <p:cNvSpPr/>
          <p:nvPr/>
        </p:nvSpPr>
        <p:spPr>
          <a:xfrm>
            <a:off x="467544" y="1829203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센서를 이용해서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ON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을 누르면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켜지고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OFF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누르면 꺼진다 </a:t>
            </a: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30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004/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구조와 구성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1A623-AB59-46DE-97FF-34331A73172A}"/>
              </a:ext>
            </a:extLst>
          </p:cNvPr>
          <p:cNvSpPr txBox="1"/>
          <p:nvPr/>
        </p:nvSpPr>
        <p:spPr>
          <a:xfrm>
            <a:off x="467543" y="830858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1FC66-D917-4C62-A6AF-5ED7184D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96" y="1419622"/>
            <a:ext cx="7248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004/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구조와 구성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0ACF6-179C-4FB6-B327-183497C8EA7A}"/>
              </a:ext>
            </a:extLst>
          </p:cNvPr>
          <p:cNvSpPr txBox="1"/>
          <p:nvPr/>
        </p:nvSpPr>
        <p:spPr>
          <a:xfrm>
            <a:off x="429906" y="796057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51DED-7668-4C2B-85A0-A4580C0CE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7" r="4005" b="3394"/>
          <a:stretch/>
        </p:blipFill>
        <p:spPr>
          <a:xfrm>
            <a:off x="881572" y="1262502"/>
            <a:ext cx="7506852" cy="37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A3406E-D7AD-40E7-998E-2E1642324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17"/>
          <a:stretch/>
        </p:blipFill>
        <p:spPr>
          <a:xfrm>
            <a:off x="899592" y="1214563"/>
            <a:ext cx="7458075" cy="35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DBB6C2-E168-40AF-80FE-3F41CC68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081212"/>
            <a:ext cx="75533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53072-8CA4-4F2C-A122-5E522A48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00"/>
          <a:stretch/>
        </p:blipFill>
        <p:spPr>
          <a:xfrm>
            <a:off x="3125390" y="1059582"/>
            <a:ext cx="2893219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6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422E6-0B8D-4CBB-87B6-3D5ACBD2A7FF}"/>
              </a:ext>
            </a:extLst>
          </p:cNvPr>
          <p:cNvSpPr txBox="1"/>
          <p:nvPr/>
        </p:nvSpPr>
        <p:spPr>
          <a:xfrm>
            <a:off x="467544" y="1059582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도둑 침입 알림 기술</a:t>
            </a:r>
          </a:p>
        </p:txBody>
      </p:sp>
      <p:pic>
        <p:nvPicPr>
          <p:cNvPr id="3" name="사람인식 및 확인버튼">
            <a:hlinkClick r:id="" action="ppaction://media"/>
            <a:extLst>
              <a:ext uri="{FF2B5EF4-FFF2-40B4-BE49-F238E27FC236}">
                <a16:creationId xmlns:a16="http://schemas.microsoft.com/office/drawing/2014/main" id="{21F82973-6ABD-43D0-A8E8-8EBB6DAA9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5856" y="1491630"/>
            <a:ext cx="266429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92002" y="1188358"/>
            <a:ext cx="162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1747" y="1988136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001/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1177" y="2449220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002/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계획 및 결과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95798" y="2881268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003/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7650" y="3795886"/>
            <a:ext cx="1329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005/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83693" y="4299942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006/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결과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00096" y="1693940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101546-7919-457F-90BA-DA7658200267}"/>
              </a:ext>
            </a:extLst>
          </p:cNvPr>
          <p:cNvSpPr txBox="1"/>
          <p:nvPr/>
        </p:nvSpPr>
        <p:spPr>
          <a:xfrm>
            <a:off x="3610249" y="3363838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004/	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구조와 구성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54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6F4E4-2AE2-4431-AD50-5A83E9B06D9A}"/>
              </a:ext>
            </a:extLst>
          </p:cNvPr>
          <p:cNvSpPr txBox="1"/>
          <p:nvPr/>
        </p:nvSpPr>
        <p:spPr>
          <a:xfrm>
            <a:off x="467544" y="105958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원격 선풍기 </a:t>
            </a:r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on/off 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</a:t>
            </a:r>
          </a:p>
        </p:txBody>
      </p:sp>
      <p:pic>
        <p:nvPicPr>
          <p:cNvPr id="2" name="원격PROPELLER_ONOFF">
            <a:hlinkClick r:id="" action="ppaction://media"/>
            <a:extLst>
              <a:ext uri="{FF2B5EF4-FFF2-40B4-BE49-F238E27FC236}">
                <a16:creationId xmlns:a16="http://schemas.microsoft.com/office/drawing/2014/main" id="{F3AE88FE-2989-415B-9C38-EEB268F27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963" y="1521246"/>
            <a:ext cx="2886075" cy="36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1CDA3-0CDB-4316-B5F0-B0DF002D0332}"/>
              </a:ext>
            </a:extLst>
          </p:cNvPr>
          <p:cNvSpPr txBox="1"/>
          <p:nvPr/>
        </p:nvSpPr>
        <p:spPr>
          <a:xfrm>
            <a:off x="467544" y="1059582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수위 정보</a:t>
            </a:r>
          </a:p>
        </p:txBody>
      </p:sp>
      <p:pic>
        <p:nvPicPr>
          <p:cNvPr id="2" name="수위센서인식">
            <a:hlinkClick r:id="" action="ppaction://media"/>
            <a:extLst>
              <a:ext uri="{FF2B5EF4-FFF2-40B4-BE49-F238E27FC236}">
                <a16:creationId xmlns:a16="http://schemas.microsoft.com/office/drawing/2014/main" id="{811A68E0-806B-41AB-9B7C-8A9D77CA0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8963" y="1491630"/>
            <a:ext cx="2886075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005/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dirty="0">
              <a:solidFill>
                <a:srgbClr val="FFC22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DA5F-43E4-4515-8173-B8D3BE642FFF}"/>
              </a:ext>
            </a:extLst>
          </p:cNvPr>
          <p:cNvSpPr txBox="1"/>
          <p:nvPr/>
        </p:nvSpPr>
        <p:spPr>
          <a:xfrm>
            <a:off x="467544" y="1059582"/>
            <a:ext cx="328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원격 전등 </a:t>
            </a:r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on/off 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</a:t>
            </a:r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endParaRPr lang="ko-KR" altLang="en-US" sz="2400" dirty="0">
              <a:solidFill>
                <a:srgbClr val="FFC22B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2" name="원격LED_ONOFF">
            <a:hlinkClick r:id="" action="ppaction://media"/>
            <a:extLst>
              <a:ext uri="{FF2B5EF4-FFF2-40B4-BE49-F238E27FC236}">
                <a16:creationId xmlns:a16="http://schemas.microsoft.com/office/drawing/2014/main" id="{8A2CE339-9582-4CF0-881B-DED62B683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963" y="1521246"/>
            <a:ext cx="2886075" cy="36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006/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결과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1E53CA-2861-4930-BED4-2A602BDA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0"/>
          <a:stretch/>
        </p:blipFill>
        <p:spPr>
          <a:xfrm>
            <a:off x="971600" y="885082"/>
            <a:ext cx="7308848" cy="42148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A2C88C-2ABC-4EEE-96D6-52C4B166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1470"/>
            <a:ext cx="15144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86235" y="1938641"/>
            <a:ext cx="2571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rgbClr val="FFC22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6600" spc="300" dirty="0">
              <a:solidFill>
                <a:srgbClr val="FFC22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80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2108" y="1938641"/>
            <a:ext cx="5319790" cy="915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rgbClr val="FFC22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6600" spc="3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44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076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6B759-A93D-4B65-8DDE-C2F2FFE10E2E}"/>
              </a:ext>
            </a:extLst>
          </p:cNvPr>
          <p:cNvSpPr txBox="1"/>
          <p:nvPr/>
        </p:nvSpPr>
        <p:spPr>
          <a:xfrm>
            <a:off x="520247" y="116348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C2914-F2F1-47AC-91E8-A51A24F8163A}"/>
              </a:ext>
            </a:extLst>
          </p:cNvPr>
          <p:cNvSpPr/>
          <p:nvPr/>
        </p:nvSpPr>
        <p:spPr>
          <a:xfrm>
            <a:off x="484346" y="1707654"/>
            <a:ext cx="75440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모형 집을 만들어 필요한 모듈을 붙여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아두이노와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연결한다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아두이노는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컴퓨터와 시리얼 통신을 한다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PC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소켓통신을 한다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 다음 안드로이드 어플을 만들어 모듈의 원격조종을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가능하게 했다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소켓통신을 한다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2A20CA-BA60-4620-8E32-52DCC786CA2B}"/>
              </a:ext>
            </a:extLst>
          </p:cNvPr>
          <p:cNvCxnSpPr>
            <a:cxnSpLocks/>
          </p:cNvCxnSpPr>
          <p:nvPr/>
        </p:nvCxnSpPr>
        <p:spPr>
          <a:xfrm>
            <a:off x="611560" y="401191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3B45AF-BAEC-498E-8935-2020A48F3152}"/>
              </a:ext>
            </a:extLst>
          </p:cNvPr>
          <p:cNvCxnSpPr>
            <a:cxnSpLocks/>
          </p:cNvCxnSpPr>
          <p:nvPr/>
        </p:nvCxnSpPr>
        <p:spPr>
          <a:xfrm>
            <a:off x="611560" y="278777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02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076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6B759-A93D-4B65-8DDE-C2F2FFE10E2E}"/>
              </a:ext>
            </a:extLst>
          </p:cNvPr>
          <p:cNvSpPr txBox="1"/>
          <p:nvPr/>
        </p:nvSpPr>
        <p:spPr>
          <a:xfrm>
            <a:off x="520247" y="116348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C2914-F2F1-47AC-91E8-A51A24F8163A}"/>
              </a:ext>
            </a:extLst>
          </p:cNvPr>
          <p:cNvSpPr/>
          <p:nvPr/>
        </p:nvSpPr>
        <p:spPr>
          <a:xfrm>
            <a:off x="484346" y="1707654"/>
            <a:ext cx="75440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모듈들을 이용해 우리가 설계한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IoT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기술은 총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가지이다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도둑 침입 알림 기술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적외선 센서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버튼 센서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온도 정보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온습도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센서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수위 정보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수위 센서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원격 조종 기술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프로펠러 센서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 LED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센서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32A20CA-BA60-4620-8E32-52DCC786CA2B}"/>
              </a:ext>
            </a:extLst>
          </p:cNvPr>
          <p:cNvCxnSpPr>
            <a:cxnSpLocks/>
          </p:cNvCxnSpPr>
          <p:nvPr/>
        </p:nvCxnSpPr>
        <p:spPr>
          <a:xfrm>
            <a:off x="611560" y="300379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3B45AF-BAEC-498E-8935-2020A48F3152}"/>
              </a:ext>
            </a:extLst>
          </p:cNvPr>
          <p:cNvCxnSpPr>
            <a:cxnSpLocks/>
          </p:cNvCxnSpPr>
          <p:nvPr/>
        </p:nvCxnSpPr>
        <p:spPr>
          <a:xfrm>
            <a:off x="611560" y="242773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42A102-AA75-4B6C-867E-E95A12DD2B34}"/>
              </a:ext>
            </a:extLst>
          </p:cNvPr>
          <p:cNvCxnSpPr>
            <a:cxnSpLocks/>
          </p:cNvCxnSpPr>
          <p:nvPr/>
        </p:nvCxnSpPr>
        <p:spPr>
          <a:xfrm>
            <a:off x="611560" y="350785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AB39E0-C3BF-498F-893F-57D4AC707721}"/>
              </a:ext>
            </a:extLst>
          </p:cNvPr>
          <p:cNvCxnSpPr>
            <a:cxnSpLocks/>
          </p:cNvCxnSpPr>
          <p:nvPr/>
        </p:nvCxnSpPr>
        <p:spPr>
          <a:xfrm>
            <a:off x="611560" y="408391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8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3348F-1E68-4EC4-8BF5-7857447836A8}"/>
              </a:ext>
            </a:extLst>
          </p:cNvPr>
          <p:cNvSpPr txBox="1"/>
          <p:nvPr/>
        </p:nvSpPr>
        <p:spPr>
          <a:xfrm>
            <a:off x="520247" y="1163485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IOT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선택한 이유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4E9396-6AFE-4E3D-B691-E5070AC35EAC}"/>
              </a:ext>
            </a:extLst>
          </p:cNvPr>
          <p:cNvSpPr/>
          <p:nvPr/>
        </p:nvSpPr>
        <p:spPr>
          <a:xfrm>
            <a:off x="498104" y="1968552"/>
            <a:ext cx="60181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IoT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사물과 사물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사물과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사람간의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네트워크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-&gt;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소켓 프로그래밍의 일종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차 산업혁명을 주도하는 기술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집 안에서의 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IoT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사용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 많이 배울 수 있는 기회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38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001/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6BF4B-A92A-4F8B-98E4-D56FC96AECD2}"/>
              </a:ext>
            </a:extLst>
          </p:cNvPr>
          <p:cNvSpPr txBox="1"/>
          <p:nvPr/>
        </p:nvSpPr>
        <p:spPr>
          <a:xfrm>
            <a:off x="520247" y="1163485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개발환경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65D23-EC7D-4CCC-A701-EFB1CCEDE386}"/>
              </a:ext>
            </a:extLst>
          </p:cNvPr>
          <p:cNvSpPr/>
          <p:nvPr/>
        </p:nvSpPr>
        <p:spPr>
          <a:xfrm>
            <a:off x="498104" y="196855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Due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IDE,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Android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studio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Eclipse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-JAVA, C</a:t>
            </a:r>
          </a:p>
        </p:txBody>
      </p:sp>
    </p:spTree>
    <p:extLst>
      <p:ext uri="{BB962C8B-B14F-4D97-AF65-F5344CB8AC3E}">
        <p14:creationId xmlns:p14="http://schemas.microsoft.com/office/powerpoint/2010/main" val="71633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770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002/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 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shapeid_4" descr="C:\Users\혜림\AppData\Roaming\PolarisOffice\ETemp\9776_2144592\poclip1\02\clipimg1005.png">
            <a:extLst>
              <a:ext uri="{FF2B5EF4-FFF2-40B4-BE49-F238E27FC236}">
                <a16:creationId xmlns:a16="http://schemas.microsoft.com/office/drawing/2014/main" id="{8B4DDB03-4A7D-4FFE-BAF5-CB930ABF95DE}"/>
              </a:ext>
            </a:extLst>
          </p:cNvPr>
          <p:cNvPicPr preferRelativeResize="0">
            <a:picLocks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7614"/>
            <a:ext cx="6192688" cy="3312368"/>
          </a:xfrm>
          <a:custGeom>
            <a:avLst/>
            <a:gdLst>
              <a:gd name="T0" fmla="*/ 0 w 554"/>
              <a:gd name="T1" fmla="*/ 0 h 288"/>
              <a:gd name="T2" fmla="*/ 554 w 554"/>
              <a:gd name="T3" fmla="*/ 0 h 288"/>
              <a:gd name="T4" fmla="*/ 554 w 554"/>
              <a:gd name="T5" fmla="*/ 288 h 288"/>
              <a:gd name="T6" fmla="*/ 0 w 554"/>
              <a:gd name="T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4" h="288">
                <a:moveTo>
                  <a:pt x="0" y="0"/>
                </a:moveTo>
                <a:lnTo>
                  <a:pt x="554" y="0"/>
                </a:lnTo>
                <a:lnTo>
                  <a:pt x="554" y="288"/>
                </a:lnTo>
                <a:lnTo>
                  <a:pt x="0" y="2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63CB3-185F-4415-B24C-826A307CFA9D}"/>
              </a:ext>
            </a:extLst>
          </p:cNvPr>
          <p:cNvSpPr txBox="1"/>
          <p:nvPr/>
        </p:nvSpPr>
        <p:spPr>
          <a:xfrm>
            <a:off x="520247" y="116348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121728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77013"/>
            <a:ext cx="37705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002/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 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shapeid_4" descr="C:\Users\혜림\AppData\Roaming\PolarisOffice\ETemp\9776_2144592\poclip1\02\clipimg1005.png">
            <a:extLst>
              <a:ext uri="{FF2B5EF4-FFF2-40B4-BE49-F238E27FC236}">
                <a16:creationId xmlns:a16="http://schemas.microsoft.com/office/drawing/2014/main" id="{8B4DDB03-4A7D-4FFE-BAF5-CB930ABF95DE}"/>
              </a:ext>
            </a:extLst>
          </p:cNvPr>
          <p:cNvPicPr preferRelativeResize="0">
            <a:picLocks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7614"/>
            <a:ext cx="6192688" cy="3312368"/>
          </a:xfrm>
          <a:custGeom>
            <a:avLst/>
            <a:gdLst>
              <a:gd name="T0" fmla="*/ 0 w 554"/>
              <a:gd name="T1" fmla="*/ 0 h 288"/>
              <a:gd name="T2" fmla="*/ 554 w 554"/>
              <a:gd name="T3" fmla="*/ 0 h 288"/>
              <a:gd name="T4" fmla="*/ 554 w 554"/>
              <a:gd name="T5" fmla="*/ 288 h 288"/>
              <a:gd name="T6" fmla="*/ 0 w 554"/>
              <a:gd name="T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4" h="288">
                <a:moveTo>
                  <a:pt x="0" y="0"/>
                </a:moveTo>
                <a:lnTo>
                  <a:pt x="554" y="0"/>
                </a:lnTo>
                <a:lnTo>
                  <a:pt x="554" y="288"/>
                </a:lnTo>
                <a:lnTo>
                  <a:pt x="0" y="288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BFAFF2A8-9991-4163-BFAC-272B1ED4F005}"/>
              </a:ext>
            </a:extLst>
          </p:cNvPr>
          <p:cNvSpPr/>
          <p:nvPr/>
        </p:nvSpPr>
        <p:spPr>
          <a:xfrm>
            <a:off x="3563888" y="2859782"/>
            <a:ext cx="1080120" cy="926340"/>
          </a:xfrm>
          <a:prstGeom prst="mathMultiply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63CB3-185F-4415-B24C-826A307CFA9D}"/>
              </a:ext>
            </a:extLst>
          </p:cNvPr>
          <p:cNvSpPr txBox="1"/>
          <p:nvPr/>
        </p:nvSpPr>
        <p:spPr>
          <a:xfrm>
            <a:off x="520247" y="116348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52BAE-7E86-48E3-967A-3364AB7DC0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31" y="774606"/>
            <a:ext cx="1319597" cy="1319597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845DF1F1-7AFA-43A5-A9A0-A17A22A050B2}"/>
              </a:ext>
            </a:extLst>
          </p:cNvPr>
          <p:cNvSpPr/>
          <p:nvPr/>
        </p:nvSpPr>
        <p:spPr>
          <a:xfrm>
            <a:off x="5572882" y="930749"/>
            <a:ext cx="1008110" cy="904209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504" y="14612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003/</a:t>
            </a:r>
            <a:r>
              <a:rPr lang="en-US" altLang="ko-KR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98F5B-587D-4EF7-B8A8-76C7B1C51930}"/>
              </a:ext>
            </a:extLst>
          </p:cNvPr>
          <p:cNvSpPr txBox="1"/>
          <p:nvPr/>
        </p:nvSpPr>
        <p:spPr>
          <a:xfrm>
            <a:off x="467544" y="1059582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</a:t>
            </a:r>
            <a:r>
              <a:rPr lang="ko-KR" altLang="en-US" sz="2400" dirty="0">
                <a:solidFill>
                  <a:srgbClr val="FFC22B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도둑 침입 알림 기술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1416E8-8312-4E39-94CA-BC9832A3DAE9}"/>
              </a:ext>
            </a:extLst>
          </p:cNvPr>
          <p:cNvSpPr/>
          <p:nvPr/>
        </p:nvSpPr>
        <p:spPr>
          <a:xfrm>
            <a:off x="467544" y="1829203"/>
            <a:ext cx="6984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현관에 설치된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적외선 인체 감지 센서를 이용해서 사람이 들어왔는지 확인한다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그 후 신발장 위에 있는 버튼을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초 내에 누르지 않으면 도둑으로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간주하여 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깜빡깜빡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거린다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buAutoNum type="arabicParenR" startAt="3"/>
            </a:pP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진짜 도둑인지 아니면 가족인지 판단한 후 가족이면 도둑 확인 버튼을</a:t>
            </a:r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누른다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4)  LED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</a:t>
            </a:r>
            <a:r>
              <a:rPr lang="ko-KR" altLang="en-US" dirty="0" err="1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깜빡거림이</a:t>
            </a:r>
            <a:r>
              <a:rPr lang="ko-KR" altLang="en-US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멈춘다</a:t>
            </a:r>
            <a:r>
              <a:rPr lang="en-US" altLang="ko-KR" dirty="0"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008642"/>
      </p:ext>
    </p:extLst>
  </p:cSld>
  <p:clrMapOvr>
    <a:masterClrMapping/>
  </p:clrMapOvr>
</p:sld>
</file>

<file path=ppt/theme/theme1.xml><?xml version="1.0" encoding="utf-8"?>
<a:theme xmlns:a="http://schemas.openxmlformats.org/drawingml/2006/main" name="1_메인,마무리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메인,마무리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메인,마무리 +그림자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메인,마무리 +그림자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목차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내용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418</Words>
  <Application>Microsoft Office PowerPoint</Application>
  <PresentationFormat>화면 슬라이드 쇼(16:9)</PresentationFormat>
  <Paragraphs>108</Paragraphs>
  <Slides>25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서울남산체 M</vt:lpstr>
      <vt:lpstr>나눔스퀘어 ExtraBold</vt:lpstr>
      <vt:lpstr>나눔스퀘어 Bold</vt:lpstr>
      <vt:lpstr>Arial</vt:lpstr>
      <vt:lpstr>나눔스퀘어</vt:lpstr>
      <vt:lpstr>맑은 고딕</vt:lpstr>
      <vt:lpstr>나눔바른펜</vt:lpstr>
      <vt:lpstr>1_메인,마무리 2</vt:lpstr>
      <vt:lpstr>메인,마무리 2</vt:lpstr>
      <vt:lpstr>메인,마무리 +그림자</vt:lpstr>
      <vt:lpstr>메인,마무리 +그림자 2</vt:lpstr>
      <vt:lpstr>목차</vt:lpstr>
      <vt:lpstr>목차 2</vt:lpstr>
      <vt:lpstr>내용</vt:lpstr>
      <vt:lpstr>내용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Hyelim Jin</cp:lastModifiedBy>
  <cp:revision>37</cp:revision>
  <dcterms:created xsi:type="dcterms:W3CDTF">2016-07-29T12:22:46Z</dcterms:created>
  <dcterms:modified xsi:type="dcterms:W3CDTF">2017-12-22T07:07:29Z</dcterms:modified>
</cp:coreProperties>
</file>